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Earth_Present" TargetMode="External"/><Relationship Id="rId2" Type="http://schemas.openxmlformats.org/officeDocument/2006/relationships/hyperlink" Target="http://www.korearth.net/lecture/gen_geo/earth_present/contents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3200" dirty="0" smtClean="0">
                <a:solidFill>
                  <a:srgbClr val="0070C0"/>
                </a:solidFill>
              </a:rPr>
              <a:t>1200078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Resources &amp; </a:t>
            </a:r>
            <a:r>
              <a:rPr lang="en-US" altLang="ko-KR" sz="3200" dirty="0" err="1" smtClean="0"/>
              <a:t>Enviornment</a:t>
            </a:r>
            <a:r>
              <a:rPr lang="en-US" altLang="ko-KR" sz="3200" dirty="0" smtClean="0"/>
              <a:t>: </a:t>
            </a:r>
            <a:r>
              <a:rPr lang="en-US" altLang="ko-KR" sz="2400" dirty="0" smtClean="0"/>
              <a:t>Earth’s Present, the bright &amp; dark sides</a:t>
            </a:r>
            <a:endParaRPr lang="ko-KR" altLang="en-US" sz="2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Dept. Geology</a:t>
            </a:r>
            <a:endParaRPr lang="en-US" altLang="ko-KR" sz="2800" dirty="0" smtClean="0"/>
          </a:p>
          <a:p>
            <a:pPr algn="r"/>
            <a:r>
              <a:rPr lang="en-US" altLang="ko-KR" sz="2800" dirty="0" smtClean="0">
                <a:solidFill>
                  <a:schemeClr val="tx1"/>
                </a:solidFill>
              </a:rPr>
              <a:t>Jae-Young </a:t>
            </a:r>
            <a:r>
              <a:rPr lang="en-US" altLang="ko-KR" sz="2800" dirty="0" err="1" smtClean="0">
                <a:solidFill>
                  <a:schemeClr val="tx1"/>
                </a:solidFill>
              </a:rPr>
              <a:t>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385" y="2204864"/>
            <a:ext cx="47625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 (1/4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sz="2800" dirty="0" smtClean="0"/>
              <a:t>INSTRUCTOR</a:t>
            </a:r>
            <a:r>
              <a:rPr lang="en-US" altLang="ko-KR" sz="2800" dirty="0" smtClean="0"/>
              <a:t>: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en-US" altLang="ko-KR" sz="2800" dirty="0" smtClean="0"/>
              <a:t>JAE-YOUNG YU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b="0" dirty="0" smtClean="0"/>
              <a:t>Rm. 212, Natural Science Bld. 3</a:t>
            </a:r>
            <a:endParaRPr lang="en-US" altLang="ko-KR" sz="2400" b="0" dirty="0" smtClean="0"/>
          </a:p>
          <a:p>
            <a:pPr>
              <a:buNone/>
            </a:pPr>
            <a:r>
              <a:rPr lang="en-US" altLang="ko-KR" sz="2400" b="0" dirty="0" smtClean="0"/>
              <a:t>	</a:t>
            </a:r>
            <a:r>
              <a:rPr lang="en-US" altLang="ko-KR" sz="2400" b="0" dirty="0" smtClean="0"/>
              <a:t>TEL</a:t>
            </a:r>
            <a:r>
              <a:rPr lang="ko-KR" altLang="en-US" sz="2400" b="0" dirty="0" smtClean="0"/>
              <a:t> </a:t>
            </a:r>
            <a:r>
              <a:rPr lang="en-US" altLang="ko-KR" sz="2400" b="0" dirty="0" smtClean="0"/>
              <a:t>(250) 8557</a:t>
            </a:r>
          </a:p>
          <a:p>
            <a:pPr>
              <a:buNone/>
            </a:pPr>
            <a:r>
              <a:rPr lang="en-US" altLang="ko-KR" sz="2400" b="0" dirty="0" smtClean="0"/>
              <a:t>	</a:t>
            </a:r>
            <a:r>
              <a:rPr lang="en-US" altLang="ko-KR" sz="2400" b="0" dirty="0" smtClean="0"/>
              <a:t>Email: </a:t>
            </a:r>
            <a:r>
              <a:rPr lang="en-US" altLang="ko-KR" sz="2400" b="0" dirty="0" smtClean="0">
                <a:hlinkClick r:id="rId2"/>
              </a:rPr>
              <a:t>jyu@kangwon.ac.kr</a:t>
            </a:r>
            <a:endParaRPr lang="en-US" altLang="ko-KR" sz="2400" b="0" dirty="0" smtClean="0"/>
          </a:p>
          <a:p>
            <a:pPr>
              <a:buNone/>
            </a:pPr>
            <a:r>
              <a:rPr lang="en-US" altLang="ko-KR" sz="2400" b="0" dirty="0" smtClean="0"/>
              <a:t>	</a:t>
            </a:r>
            <a:r>
              <a:rPr lang="en-US" altLang="ko-KR" sz="2400" b="0" dirty="0" smtClean="0"/>
              <a:t>Web: </a:t>
            </a:r>
            <a:r>
              <a:rPr lang="en-US" altLang="ko-KR" sz="2400" b="0" dirty="0" smtClean="0">
                <a:hlinkClick r:id="rId3"/>
              </a:rPr>
              <a:t>www.korearth.net</a:t>
            </a:r>
            <a:endParaRPr lang="en-US" altLang="ko-KR" sz="2400" b="0" dirty="0" smtClean="0"/>
          </a:p>
          <a:p>
            <a:pPr>
              <a:buNone/>
            </a:pPr>
            <a:r>
              <a:rPr lang="en-US" altLang="ko-KR" sz="2400" b="0" dirty="0" smtClean="0"/>
              <a:t>	</a:t>
            </a:r>
            <a:r>
              <a:rPr lang="en-US" altLang="ko-KR" sz="2400" b="0" dirty="0" smtClean="0"/>
              <a:t>Office hours: Tue., Thu., 13:00-14:00</a:t>
            </a:r>
            <a:endParaRPr lang="en-US" altLang="ko-KR" sz="2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 (2/4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TEXT</a:t>
            </a:r>
            <a:r>
              <a:rPr lang="en-US" altLang="ko-KR" dirty="0" smtClean="0"/>
              <a:t>: </a:t>
            </a:r>
            <a:r>
              <a:rPr lang="en-US" altLang="ko-KR" dirty="0">
                <a:hlinkClick r:id="rId2"/>
              </a:rPr>
              <a:t>http://www.korearth.net/lecture/gen_geo/earth_present/contents.php</a:t>
            </a:r>
            <a:endParaRPr lang="en-US" altLang="ko-KR" dirty="0" smtClean="0"/>
          </a:p>
          <a:p>
            <a:endParaRPr lang="en-US" altLang="ko-KR" b="1" dirty="0" smtClean="0"/>
          </a:p>
          <a:p>
            <a:r>
              <a:rPr lang="en-US" altLang="ko-KR" dirty="0" smtClean="0"/>
              <a:t>REFERENCES</a:t>
            </a:r>
            <a:r>
              <a:rPr lang="en-US" altLang="ko-KR" dirty="0" smtClean="0"/>
              <a:t>: </a:t>
            </a:r>
            <a:endParaRPr lang="en-US" altLang="ko-KR" dirty="0" smtClean="0"/>
          </a:p>
          <a:p>
            <a:r>
              <a:rPr lang="en-US" altLang="ko-KR" dirty="0" smtClean="0"/>
              <a:t>Anything related to the geosciences and environmental sciences.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LECTURE HOME (</a:t>
            </a:r>
            <a:r>
              <a:rPr lang="en-US" altLang="ko-KR" dirty="0" smtClean="0"/>
              <a:t>For lecture notes, supplementary reading materials, movie clips, assignments, etc.</a:t>
            </a:r>
            <a:r>
              <a:rPr lang="en-US" altLang="ko-KR" dirty="0" smtClean="0"/>
              <a:t>):</a:t>
            </a:r>
            <a:endParaRPr lang="en-US" altLang="ko-KR" dirty="0" smtClean="0"/>
          </a:p>
          <a:p>
            <a:r>
              <a:rPr lang="en-US" altLang="ko-KR" dirty="0">
                <a:hlinkClick r:id="rId3"/>
              </a:rPr>
              <a:t>http://geochemistry.korearth.net/index.php/Earth_Present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 (3/4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800" dirty="0" smtClean="0"/>
              <a:t>Aim:</a:t>
            </a:r>
            <a:endParaRPr lang="en-US" altLang="ko-KR" sz="2800" dirty="0" smtClean="0"/>
          </a:p>
          <a:p>
            <a:r>
              <a:rPr lang="en-US" altLang="ko-KR" dirty="0" smtClean="0"/>
              <a:t>To </a:t>
            </a:r>
            <a:r>
              <a:rPr lang="en-US" altLang="ko-KR" dirty="0"/>
              <a:t>help students understand how those </a:t>
            </a:r>
            <a:r>
              <a:rPr lang="en-US" altLang="ko-KR" dirty="0" smtClean="0"/>
              <a:t>beneficial </a:t>
            </a:r>
            <a:r>
              <a:rPr lang="en-US" altLang="ko-KR" dirty="0"/>
              <a:t>presents </a:t>
            </a:r>
            <a:r>
              <a:rPr lang="en-US" altLang="ko-KR" dirty="0" smtClean="0"/>
              <a:t>(resources) from </a:t>
            </a:r>
            <a:r>
              <a:rPr lang="en-US" altLang="ko-KR" dirty="0"/>
              <a:t>the Earth require costly sacrifice </a:t>
            </a:r>
            <a:r>
              <a:rPr lang="en-US" altLang="ko-KR" dirty="0" smtClean="0"/>
              <a:t>(environmental problems) we </a:t>
            </a:r>
            <a:r>
              <a:rPr lang="en-US" altLang="ko-KR" dirty="0"/>
              <a:t>have to trade </a:t>
            </a:r>
            <a:r>
              <a:rPr lang="en-US" altLang="ko-KR" dirty="0" smtClean="0"/>
              <a:t>in, and thus, </a:t>
            </a:r>
            <a:r>
              <a:rPr lang="en-US" altLang="ko-KR" dirty="0"/>
              <a:t>the significance of the sustainable resource management and environment preservation to minimize the impact from the </a:t>
            </a:r>
            <a:r>
              <a:rPr lang="en-US" altLang="ko-KR" dirty="0" smtClean="0"/>
              <a:t>dark side</a:t>
            </a:r>
            <a:r>
              <a:rPr lang="en-US" altLang="ko-KR" dirty="0"/>
              <a:t>.</a:t>
            </a:r>
            <a:r>
              <a:rPr lang="en-US" altLang="ko-KR" dirty="0" smtClean="0"/>
              <a:t>	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sz="2800" dirty="0" smtClean="0"/>
              <a:t>Class consists of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dirty="0" smtClean="0"/>
              <a:t>Lecture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en-US" altLang="ko-KR" dirty="0" smtClean="0"/>
              <a:t>Discussion + Assignment</a:t>
            </a:r>
            <a:r>
              <a:rPr lang="ko-KR" altLang="en-US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smtClean="0">
                <a:sym typeface="Wingdings" pitchFamily="2" charset="2"/>
              </a:rPr>
              <a:t>Active discussion among the students is highly encouraged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 (4/4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Evaluation (Grading)</a:t>
            </a:r>
            <a:endParaRPr lang="en-US" altLang="ko-KR" sz="2800" dirty="0" smtClean="0"/>
          </a:p>
          <a:p>
            <a:pPr lvl="1"/>
            <a:r>
              <a:rPr lang="en-US" altLang="ko-KR" dirty="0" smtClean="0"/>
              <a:t>Midterm (35%) + Final (35%) + Assignment (20%) + Attendance(10%)</a:t>
            </a:r>
          </a:p>
          <a:p>
            <a:pPr lvl="1"/>
            <a:endParaRPr lang="en-US" altLang="ko-KR" dirty="0"/>
          </a:p>
          <a:p>
            <a:r>
              <a:rPr lang="en-US" altLang="ko-KR" sz="2800" dirty="0" smtClean="0"/>
              <a:t>Attention!</a:t>
            </a:r>
            <a:endParaRPr lang="en-US" altLang="ko-KR" sz="2800" dirty="0"/>
          </a:p>
          <a:p>
            <a:pPr lvl="1"/>
            <a:r>
              <a:rPr lang="en-US" altLang="ko-KR" dirty="0" smtClean="0"/>
              <a:t>Use English only in the classroom – if you really need to use other languages (</a:t>
            </a:r>
            <a:r>
              <a:rPr lang="en-US" altLang="ko-KR" dirty="0" err="1" smtClean="0"/>
              <a:t>eg</a:t>
            </a:r>
            <a:r>
              <a:rPr lang="en-US" altLang="ko-KR" dirty="0" smtClean="0"/>
              <a:t>. Korean), come out to the corridor and do it (you can ask a question to the instructor by this way too)</a:t>
            </a:r>
          </a:p>
          <a:p>
            <a:pPr lvl="1"/>
            <a:r>
              <a:rPr lang="en-US" altLang="ko-KR" dirty="0" smtClean="0"/>
              <a:t>Read the supplied material in advance</a:t>
            </a:r>
          </a:p>
          <a:p>
            <a:pPr lvl="1"/>
            <a:r>
              <a:rPr lang="en-US" altLang="ko-KR" dirty="0" smtClean="0"/>
              <a:t>Fulfill more than 2/3 of the legitimate maximum attendance</a:t>
            </a:r>
          </a:p>
          <a:p>
            <a:pPr lvl="1"/>
            <a:r>
              <a:rPr lang="en-US" altLang="ko-KR" dirty="0" smtClean="0"/>
              <a:t>Do not drink or eat in the classroom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554960" cy="756002"/>
          </a:xfrm>
        </p:spPr>
        <p:txBody>
          <a:bodyPr/>
          <a:lstStyle/>
          <a:p>
            <a:r>
              <a:rPr lang="en-US" altLang="ko-KR" dirty="0" smtClean="0"/>
              <a:t>Lecture schedule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046260"/>
              </p:ext>
            </p:extLst>
          </p:nvPr>
        </p:nvGraphicFramePr>
        <p:xfrm>
          <a:off x="395536" y="935803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</a:t>
                      </a:r>
                      <a:r>
                        <a:rPr lang="en-US" altLang="ko-KR" dirty="0" smtClean="0"/>
                        <a:t>Lecture title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Origin of the Universe &amp; Solar System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Birth and Evolution of the Earth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Minerals and Rocks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Environmental Problems from Hazardous Minerals and Mining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Radioactive Nuclides and Environment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Internal Energy of the Earth &amp; </a:t>
                      </a:r>
                      <a:r>
                        <a:rPr lang="en-US" altLang="ko-KR" sz="1400" dirty="0" err="1" smtClean="0">
                          <a:effectLst/>
                        </a:rPr>
                        <a:t>Geotherm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Solar Earthquake, Volcanism, &amp; Tsunami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Midterm Exam., Solar Energy &amp; Flooding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Weathering &amp; Landslides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Life on the Earth &amp; Ozone Layer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Fossil Fuels, Development &amp; Usage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Global Warming &amp; Acid Rain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Other Environmental Problems due to Fossil Fuel Consumption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Water Resources &amp; Pollution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Final Examination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200</TotalTime>
  <Words>305</Words>
  <Application>Microsoft Office PowerPoint</Application>
  <PresentationFormat>화면 슬라이드 쇼(4:3)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필수</vt:lpstr>
      <vt:lpstr>1200078 Resources &amp; Enviornment: Earth’s Present, the bright &amp; dark sides</vt:lpstr>
      <vt:lpstr>Outline (1/4)</vt:lpstr>
      <vt:lpstr>Outline (2/4)</vt:lpstr>
      <vt:lpstr>outline (3/4)</vt:lpstr>
      <vt:lpstr>Outline (4/4)</vt:lpstr>
      <vt:lpstr>Lecture schedule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22</cp:revision>
  <dcterms:created xsi:type="dcterms:W3CDTF">2011-08-29T07:49:50Z</dcterms:created>
  <dcterms:modified xsi:type="dcterms:W3CDTF">2014-02-20T05:35:21Z</dcterms:modified>
</cp:coreProperties>
</file>